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66" r:id="rId12"/>
    <p:sldId id="265" r:id="rId13"/>
    <p:sldId id="269" r:id="rId14"/>
    <p:sldId id="267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915F5-D5DF-404A-B513-D730BFA1D0AD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C9B02-70CE-4A13-BF7B-D62D744055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49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C9B02-70CE-4A13-BF7B-D62D744055F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0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С диска D\Воспитательная работа\Ярославия - наш дом 2013\Наружняя реклама 30\Семья должна быть вместе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8292" y="3468671"/>
            <a:ext cx="5125708" cy="338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74638"/>
            <a:ext cx="7043758" cy="1143000"/>
          </a:xfrm>
        </p:spPr>
        <p:txBody>
          <a:bodyPr/>
          <a:lstStyle/>
          <a:p>
            <a:r>
              <a:rPr lang="ru-RU" dirty="0" err="1" smtClean="0"/>
              <a:t>Ярославия</a:t>
            </a:r>
            <a:r>
              <a:rPr lang="ru-RU" dirty="0" smtClean="0"/>
              <a:t> – наш дом 2013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572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С диска D\Воспитательная работа\Ярославия - наш дом 2013\Наружняя реклама 30\Рыбинск - за здоровый образ жизни.ti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4500562" cy="3184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1143000"/>
          </a:xfrm>
        </p:spPr>
        <p:txBody>
          <a:bodyPr/>
          <a:lstStyle/>
          <a:p>
            <a:r>
              <a:rPr lang="ru-RU" dirty="0" err="1" smtClean="0"/>
              <a:t>Ярославия</a:t>
            </a:r>
            <a:r>
              <a:rPr lang="ru-RU" dirty="0" smtClean="0"/>
              <a:t> – наш дом 2013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572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С диска D\Воспитательная работа\Ярославия - наш дом 2013\Наружняя реклама 30\Основа крепкой семьи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5110990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С диска D\Воспитательная работа\Ярославия - наш дом 2013\Наружняя реклама 30\Здоровье России в наших руках!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90" y="1285860"/>
            <a:ext cx="4214810" cy="5632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74638"/>
            <a:ext cx="7043758" cy="1143000"/>
          </a:xfrm>
        </p:spPr>
        <p:txBody>
          <a:bodyPr/>
          <a:lstStyle/>
          <a:p>
            <a:r>
              <a:rPr lang="ru-RU" dirty="0" err="1" smtClean="0"/>
              <a:t>Ярославия</a:t>
            </a:r>
            <a:r>
              <a:rPr lang="ru-RU" dirty="0" smtClean="0"/>
              <a:t> – наш дом 2013</a:t>
            </a:r>
            <a:endParaRPr lang="ru-RU" dirty="0"/>
          </a:p>
        </p:txBody>
      </p:sp>
      <p:pic>
        <p:nvPicPr>
          <p:cNvPr id="4" name="Содержимое 3"/>
          <p:cNvPicPr preferRelativeResize="0"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097" y="1357298"/>
            <a:ext cx="889006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572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Новый взгляд - 2013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572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С диска D\Воспитательная работа\Ярославль - мой дом 2012\Культура 8+14\вузы\Заряжай мозги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52" y="1285860"/>
            <a:ext cx="7072362" cy="5304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186634" cy="939784"/>
          </a:xfrm>
        </p:spPr>
        <p:txBody>
          <a:bodyPr/>
          <a:lstStyle/>
          <a:p>
            <a:r>
              <a:rPr lang="ru-RU" dirty="0" err="1" smtClean="0"/>
              <a:t>Ярославия</a:t>
            </a:r>
            <a:r>
              <a:rPr lang="ru-RU" dirty="0" smtClean="0"/>
              <a:t> – наш дом 2014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572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:\С диска D\Воспитательная работа\Ярославия - наш дом 2014\Плакат 11\Курите больше!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138608"/>
            <a:ext cx="4214842" cy="5719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С диска D\Воспитательная работа\Ярославия - наш дом 2014\Номинация _Социальный плакат\Тема_Здоровый образ жизни_Соц.плакат\Карханова. Давыдов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90" y="1134000"/>
            <a:ext cx="4006085" cy="57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74638"/>
            <a:ext cx="7043758" cy="1143000"/>
          </a:xfrm>
        </p:spPr>
        <p:txBody>
          <a:bodyPr/>
          <a:lstStyle/>
          <a:p>
            <a:r>
              <a:rPr lang="ru-RU" dirty="0" err="1" smtClean="0"/>
              <a:t>Ярославия</a:t>
            </a:r>
            <a:r>
              <a:rPr lang="ru-RU" dirty="0" smtClean="0"/>
              <a:t> – наш дом 2014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428736"/>
            <a:ext cx="863606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285728"/>
            <a:ext cx="8572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736"/>
            <a:ext cx="7772400" cy="3857651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Роль социальной рекламы в работе с молодежью: технологии, проблемы, применение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200928" cy="2186006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r"/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Омарова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Г.В.    ЯФ МФЮА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572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1143000"/>
          </a:xfrm>
        </p:spPr>
        <p:txBody>
          <a:bodyPr/>
          <a:lstStyle/>
          <a:p>
            <a:r>
              <a:rPr lang="ru-RU" dirty="0" smtClean="0"/>
              <a:t>Ярославль – мой дом 2009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572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С диска D\Воспитательная работа\Ярославль - мой дом 2009\Победители\Победители Наружная реклама ВУЗЫ\1. Не дыми!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500174"/>
            <a:ext cx="4241189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С диска D\Воспитательная работа\Ярославль - мой дом 2009\Победители\Победители Наружная реклама ВУЗЫ\3. Наркомания - самообман.jpg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08" y="3107481"/>
            <a:ext cx="5000692" cy="3750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1143000"/>
          </a:xfrm>
        </p:spPr>
        <p:txBody>
          <a:bodyPr/>
          <a:lstStyle/>
          <a:p>
            <a:r>
              <a:rPr lang="ru-RU" dirty="0" smtClean="0"/>
              <a:t>Ярославль – мой дом 2010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572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F:\С диска D\Воспитательная работа\Ярославль - мой дом 2010 173 - 127 работ\Печатная реклама 25+25\Вузы 25\Живи трезво! Маковкина.jpg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488" y="1500709"/>
            <a:ext cx="3571900" cy="5357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С диска D\Воспитательная работа\Ярославль - мой дом 2010 173 - 127 работ\Печатная реклама 25+25\Вузы 25\Живи трезво! Маковкин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43079" y="-30504050"/>
            <a:ext cx="3381751" cy="5072098"/>
          </a:xfrm>
          <a:prstGeom prst="rect">
            <a:avLst/>
          </a:prstGeom>
          <a:noFill/>
        </p:spPr>
      </p:pic>
      <p:pic>
        <p:nvPicPr>
          <p:cNvPr id="8" name="Picture 4" descr="F:\С диска D\Воспитательная работа\Ярославль - мой дом 2010 173 - 127 работ\Печатная реклама 25+25\Вузы 25\Живи трезво! Маковкин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00494" y="-28289472"/>
            <a:ext cx="3381751" cy="5072098"/>
          </a:xfrm>
          <a:prstGeom prst="rect">
            <a:avLst/>
          </a:prstGeom>
          <a:noFill/>
        </p:spPr>
      </p:pic>
      <p:pic>
        <p:nvPicPr>
          <p:cNvPr id="3074" name="Picture 2" descr="F:\С диска D\Воспитательная работа\Ярославль - мой дом 2010 173 - 127 работ\Печатная реклама 25+25\Вузы 25\Исчезновение Круглов ЯГПУ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18" y="1214422"/>
            <a:ext cx="2786082" cy="5430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С диска D\Воспитательная работа\Ярославль - мой дом 2010 173 - 127 работ\Печатная реклама 25+25\Школы 25\Лабиринт зависимостей Глория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5860"/>
            <a:ext cx="2857520" cy="360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400948" cy="1000132"/>
          </a:xfrm>
        </p:spPr>
        <p:txBody>
          <a:bodyPr/>
          <a:lstStyle/>
          <a:p>
            <a:r>
              <a:rPr lang="ru-RU" dirty="0" smtClean="0"/>
              <a:t>Ярославль – мой дом 2011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572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F:\С диска D\Воспитательная работа\Ярославль - мой дом 2011 210 - 130 работ\наружка 52 + 19 = 71\вузы 52  - 29\Центр по борьбе с курением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4422"/>
            <a:ext cx="5357849" cy="3571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С диска D\Воспитательная работа\Ярославль - мой дом 2011 210 - 130 работ\наружка 52 + 19 = 71\вузы 52  - 29\Тяжело идти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1472698"/>
            <a:ext cx="3929058" cy="5440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С диска D\Воспитательная работа\Ярославль - мой дом 2011 210 - 130 работ\наружка 52 + 19 = 71\вузы 52  - 29\А ты все еще куришь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3193" y="4014773"/>
            <a:ext cx="5750807" cy="2843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868346"/>
          </a:xfrm>
        </p:spPr>
        <p:txBody>
          <a:bodyPr/>
          <a:lstStyle/>
          <a:p>
            <a:r>
              <a:rPr lang="ru-RU" dirty="0" smtClean="0"/>
              <a:t>Ярославль – мой дом 2011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572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:\С диска D\Воспитательная работа\Ярославль - мой дом 2011 210 - 130 работ\наружка 52 + 19 = 71\вузы 52  - 29\Будь человеком!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4533507" cy="3463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1143000"/>
          </a:xfrm>
        </p:spPr>
        <p:txBody>
          <a:bodyPr/>
          <a:lstStyle/>
          <a:p>
            <a:r>
              <a:rPr lang="ru-RU" dirty="0" smtClean="0"/>
              <a:t>Ярославль – мой дом 2012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572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F:\С диска D\Воспитательная работа\Ярославль - мой дом 2012\Культура 8+14\вузы\Литератур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5860"/>
            <a:ext cx="5150041" cy="3618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F:\С диска D\Воспитательная работа\Ярославль - мой дом 2012\Культура 8+14\вузы\Иные ценности.jpg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1428755"/>
            <a:ext cx="4071934" cy="5429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1143000"/>
          </a:xfrm>
        </p:spPr>
        <p:txBody>
          <a:bodyPr/>
          <a:lstStyle/>
          <a:p>
            <a:r>
              <a:rPr lang="ru-RU" dirty="0" smtClean="0"/>
              <a:t>Ярославль – мой дом 2012</a:t>
            </a:r>
            <a:endParaRPr lang="ru-RU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572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F:\С диска D\Воспитательная работа\Ярославль - мой дом 2012\Инвалиды 11+5\вузы\Инвалиды устали ждать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7298"/>
            <a:ext cx="5208945" cy="3686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F:\С диска D\Воспитательная работа\Ярославль - мой дом 2012\Инвалиды 11+5\вузы\Иди!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3680" y="1098000"/>
            <a:ext cx="4070320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Новый взгляд - 2012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572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С диска D\Воспитательная работа\Ярославль - мой дом 2010 173 - 127 работ\Наружка 25+25\Вузы 25\Сколько тебе осталось выкурить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1285859"/>
            <a:ext cx="6429420" cy="5318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82</Words>
  <Application>Microsoft Office PowerPoint</Application>
  <PresentationFormat>Экран (4:3)</PresentationFormat>
  <Paragraphs>19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Презентация PowerPoint</vt:lpstr>
      <vt:lpstr>Роль социальной рекламы в работе с молодежью: технологии, проблемы, применение</vt:lpstr>
      <vt:lpstr>Ярославль – мой дом 2009</vt:lpstr>
      <vt:lpstr>Ярославль – мой дом 2010</vt:lpstr>
      <vt:lpstr>Ярославль – мой дом 2011</vt:lpstr>
      <vt:lpstr>Ярославль – мой дом 2011</vt:lpstr>
      <vt:lpstr>Ярославль – мой дом 2012</vt:lpstr>
      <vt:lpstr>Ярославль – мой дом 2012</vt:lpstr>
      <vt:lpstr>Новый взгляд - 2012</vt:lpstr>
      <vt:lpstr>Ярославия – наш дом 2013</vt:lpstr>
      <vt:lpstr>Ярославия – наш дом 2013</vt:lpstr>
      <vt:lpstr>Ярославия – наш дом 2013</vt:lpstr>
      <vt:lpstr>Новый взгляд - 2013</vt:lpstr>
      <vt:lpstr>Ярославия – наш дом 2014</vt:lpstr>
      <vt:lpstr>Ярославия – наш дом 2014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Омарова Галина Владимировна</dc:creator>
  <cp:lastModifiedBy>Лопатин Дмитрий Александрович</cp:lastModifiedBy>
  <cp:revision>30</cp:revision>
  <dcterms:created xsi:type="dcterms:W3CDTF">2014-04-23T11:25:40Z</dcterms:created>
  <dcterms:modified xsi:type="dcterms:W3CDTF">2014-07-10T11:47:36Z</dcterms:modified>
</cp:coreProperties>
</file>